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90" r:id="rId2"/>
    <p:sldId id="277" r:id="rId3"/>
    <p:sldId id="260" r:id="rId4"/>
    <p:sldId id="292" r:id="rId5"/>
    <p:sldId id="291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271" r:id="rId18"/>
  </p:sldIdLst>
  <p:sldSz cx="9144000" cy="6858000" type="screen4x3"/>
  <p:notesSz cx="6797675" cy="9926638"/>
  <p:embeddedFontLst>
    <p:embeddedFont>
      <p:font typeface="나눔명조 ExtraBold" panose="020B0600000101010101" charset="-127"/>
      <p:bold r:id="rId21"/>
    </p:embeddedFont>
    <p:embeddedFont>
      <p:font typeface="나눔고딕" panose="020D0604000000000000" pitchFamily="50" charset="-127"/>
      <p:regular r:id="rId22"/>
      <p:bold r:id="rId23"/>
    </p:embeddedFont>
    <p:embeddedFont>
      <p:font typeface="나눔고딕 ExtraBold" panose="020D0904000000000000" pitchFamily="50" charset="-127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">
          <p15:clr>
            <a:srgbClr val="A4A3A4"/>
          </p15:clr>
        </p15:guide>
        <p15:guide id="2" orient="horz" pos="4116">
          <p15:clr>
            <a:srgbClr val="A4A3A4"/>
          </p15:clr>
        </p15:guide>
        <p15:guide id="3" orient="horz" pos="845">
          <p15:clr>
            <a:srgbClr val="A4A3A4"/>
          </p15:clr>
        </p15:guide>
        <p15:guide id="4" orient="horz" pos="3748">
          <p15:clr>
            <a:srgbClr val="A4A3A4"/>
          </p15:clr>
        </p15:guide>
        <p15:guide id="5" orient="horz" pos="618">
          <p15:clr>
            <a:srgbClr val="A4A3A4"/>
          </p15:clr>
        </p15:guide>
        <p15:guide id="6" pos="275">
          <p15:clr>
            <a:srgbClr val="A4A3A4"/>
          </p15:clr>
        </p15:guide>
        <p15:guide id="7" pos="5495">
          <p15:clr>
            <a:srgbClr val="A4A3A4"/>
          </p15:clr>
        </p15:guide>
        <p15:guide id="8" pos="15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2D2D2D"/>
    <a:srgbClr val="373737"/>
    <a:srgbClr val="323232"/>
    <a:srgbClr val="282828"/>
    <a:srgbClr val="00D0C6"/>
    <a:srgbClr val="0082B0"/>
    <a:srgbClr val="00708A"/>
    <a:srgbClr val="106EA8"/>
    <a:srgbClr val="097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02" autoAdjust="0"/>
    <p:restoredTop sz="86364" autoAdjust="0"/>
  </p:normalViewPr>
  <p:slideViewPr>
    <p:cSldViewPr>
      <p:cViewPr varScale="1">
        <p:scale>
          <a:sx n="114" d="100"/>
          <a:sy n="114" d="100"/>
        </p:scale>
        <p:origin x="1710" y="108"/>
      </p:cViewPr>
      <p:guideLst>
        <p:guide orient="horz" pos="210"/>
        <p:guide orient="horz" pos="4116"/>
        <p:guide orient="horz" pos="845"/>
        <p:guide orient="horz" pos="3748"/>
        <p:guide orient="horz" pos="618"/>
        <p:guide pos="275"/>
        <p:guide pos="5495"/>
        <p:guide pos="15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-2580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ECFA4-89E8-4268-9C88-1ED14DC42D0E}" type="datetimeFigureOut">
              <a:rPr lang="ko-KR" altLang="en-US" smtClean="0"/>
              <a:pPr/>
              <a:t>2017-06-18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1E4FE-08F6-4517-BD2F-2D3EFB00A3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AEEFE4-19A1-4A65-B089-0C267B1C7D65}" type="datetimeFigureOut">
              <a:rPr lang="ko-KR" altLang="en-US" smtClean="0"/>
              <a:pPr/>
              <a:t>2017-06-18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06550" y="661253"/>
            <a:ext cx="5184576" cy="388925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76184B-23F9-4FFD-8DCA-0B8A99BF55F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0894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4860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746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406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133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374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6803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637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294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75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332656"/>
            <a:ext cx="864890" cy="160826"/>
          </a:xfrm>
          <a:prstGeom prst="rect">
            <a:avLst/>
          </a:prstGeom>
          <a:noFill/>
        </p:spPr>
      </p:pic>
      <p:sp>
        <p:nvSpPr>
          <p:cNvPr id="9" name="직사각형 8"/>
          <p:cNvSpPr/>
          <p:nvPr userDrawn="1"/>
        </p:nvSpPr>
        <p:spPr>
          <a:xfrm>
            <a:off x="251520" y="6453336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6368996"/>
            <a:ext cx="698704" cy="129924"/>
          </a:xfrm>
          <a:prstGeom prst="rect">
            <a:avLst/>
          </a:prstGeom>
          <a:noFill/>
        </p:spPr>
      </p:pic>
      <p:sp>
        <p:nvSpPr>
          <p:cNvPr id="11" name="직사각형 10"/>
          <p:cNvSpPr/>
          <p:nvPr userDrawn="1"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332656"/>
            <a:ext cx="864890" cy="160826"/>
          </a:xfrm>
          <a:prstGeom prst="rect">
            <a:avLst/>
          </a:prstGeom>
          <a:noFill/>
        </p:spPr>
      </p:pic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290056" y="3429000"/>
            <a:ext cx="7772400" cy="132673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1" name="부제목 2"/>
          <p:cNvSpPr>
            <a:spLocks noGrp="1"/>
          </p:cNvSpPr>
          <p:nvPr>
            <p:ph type="subTitle" idx="1"/>
          </p:nvPr>
        </p:nvSpPr>
        <p:spPr>
          <a:xfrm>
            <a:off x="323528" y="4974952"/>
            <a:ext cx="7776864" cy="814222"/>
          </a:xfrm>
        </p:spPr>
        <p:txBody>
          <a:bodyPr anchor="ctr">
            <a:normAutofit/>
          </a:bodyPr>
          <a:lstStyle>
            <a:lvl1pPr marL="0" indent="0" algn="l">
              <a:buNone/>
              <a:defRPr sz="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13" name="직사각형 12"/>
          <p:cNvSpPr/>
          <p:nvPr userDrawn="1"/>
        </p:nvSpPr>
        <p:spPr>
          <a:xfrm>
            <a:off x="251520" y="6453336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315020" y="780721"/>
            <a:ext cx="2037432" cy="776071"/>
          </a:xfrm>
        </p:spPr>
        <p:txBody>
          <a:bodyPr>
            <a:normAutofit/>
          </a:bodyPr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</a:t>
            </a:r>
          </a:p>
        </p:txBody>
      </p:sp>
      <p:sp>
        <p:nvSpPr>
          <p:cNvPr id="7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2360072" y="929928"/>
            <a:ext cx="6396012" cy="300732"/>
          </a:xfrm>
        </p:spPr>
        <p:txBody>
          <a:bodyPr>
            <a:normAutofit/>
          </a:bodyPr>
          <a:lstStyle>
            <a:lvl1pPr marL="0" indent="0" algn="l">
              <a:buNone/>
              <a:defRPr sz="120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제목 스타일 편집</a:t>
            </a:r>
            <a:endParaRPr lang="en-US" altLang="ko-KR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6368996"/>
            <a:ext cx="698704" cy="129924"/>
          </a:xfrm>
          <a:prstGeom prst="rect">
            <a:avLst/>
          </a:prstGeom>
          <a:noFill/>
        </p:spPr>
      </p:pic>
      <p:sp>
        <p:nvSpPr>
          <p:cNvPr id="19" name="내용 개체 틀 2"/>
          <p:cNvSpPr>
            <a:spLocks noGrp="1"/>
          </p:cNvSpPr>
          <p:nvPr>
            <p:ph idx="10"/>
          </p:nvPr>
        </p:nvSpPr>
        <p:spPr>
          <a:xfrm>
            <a:off x="2362612" y="1168114"/>
            <a:ext cx="6385852" cy="388640"/>
          </a:xfrm>
        </p:spPr>
        <p:txBody>
          <a:bodyPr anchor="ctr">
            <a:norm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 userDrawn="1"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5335-AFDE-4DDF-A89A-1BE8BD3EEA0B}" type="datetime1">
              <a:rPr lang="ko-KR" altLang="en-US" smtClean="0"/>
              <a:pPr/>
              <a:t>2017-06-18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48C8F-6F70-494C-86F5-90A39BFC3F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D3F92B4C-3F96-4250-9886-458852A898CE}" type="datetime1">
              <a:rPr lang="ko-KR" altLang="en-US" smtClean="0"/>
              <a:pPr/>
              <a:t>2017-06-18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C2C48C8F-6F70-494C-86F5-90A39BFC3F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688" r:id="rId5"/>
    <p:sldLayoutId id="2147483649" r:id="rId6"/>
  </p:sldLayoutIdLst>
  <p:transition>
    <p:fade/>
  </p:transition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500" b="1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Tx/>
        <a:buNone/>
        <a:defRPr sz="32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Tx/>
        <a:buNone/>
        <a:defRPr sz="28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Tx/>
        <a:buNone/>
        <a:defRPr sz="24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indowsHyun/GameServerProgramming-TermProjec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2" name="직사각형 11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5229200"/>
            <a:ext cx="67687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권창현   </a:t>
            </a:r>
            <a:r>
              <a:rPr lang="en-US" altLang="ko-KR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  2012180004</a:t>
            </a: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</a:t>
            </a:r>
            <a:r>
              <a:rPr lang="en-US" altLang="ko-KR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  </a:t>
            </a: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</a:t>
            </a:r>
            <a:endParaRPr lang="en-US" altLang="ko-KR" sz="9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6453916"/>
            <a:ext cx="258436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 게임공학과 권창현 </a:t>
            </a:r>
            <a:r>
              <a:rPr lang="en-US" altLang="ko-KR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2012180004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255712" y="3660264"/>
            <a:ext cx="8564760" cy="1470025"/>
          </a:xfrm>
        </p:spPr>
        <p:txBody>
          <a:bodyPr anchor="t"/>
          <a:lstStyle/>
          <a:p>
            <a:pPr algn="l"/>
            <a:r>
              <a:rPr lang="ko-KR" altLang="en-US" spc="-50" dirty="0"/>
              <a:t>게임 서버 프로그래밍</a:t>
            </a:r>
            <a:br>
              <a:rPr lang="en-US" altLang="ko-KR" spc="-50" dirty="0"/>
            </a:br>
            <a:r>
              <a:rPr lang="en-US" altLang="ko-KR" b="0" spc="-50" dirty="0"/>
              <a:t>MMORPG </a:t>
            </a:r>
            <a:r>
              <a:rPr lang="ko-KR" altLang="en-US" b="0" spc="-50" dirty="0"/>
              <a:t>최종 발표</a:t>
            </a: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35713"/>
            <a:ext cx="535716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게임 레벨에 따른 경험치 양 을 구현 하였습니다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레벨에 따른 경험치 요구도가 증가합니다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최대 레벨은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30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까지로 구현 하였습니다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레벨 증가에 따른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HP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는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현재 레벨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* 20)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만큼 증가를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레벨업을 할 경우 경험치는 다시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0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으로 초기화 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레벨 구현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10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6120680" cy="274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46056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53136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서버에서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초 간격으로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HP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10%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만큼 증가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증가하려는 체력보다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HP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가 더 높을 경우 최대 체력으로 증가합니다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체력은 최대 체력에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10%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만큼 증가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HP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0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되면 초기 위치로 이동을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6. 5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초마다 체력 증가 구현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11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6120680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09183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53136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300 x 300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으로 맵 을 구현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각 위치 마다 몬스터가 출현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충돌체크 를 서버에서 구현 땅을 제외한 바다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장애물은 넘어가지 못한다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몬스터도 동일하게 장애물 및 바다를 넘어가지 못한다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7.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전체 맵 구성도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12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6048672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79785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u="sng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Chapter 3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311176" y="6337895"/>
            <a:ext cx="298090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 게임공학과 권창현 </a:t>
            </a:r>
            <a:r>
              <a:rPr lang="en-US" altLang="ko-KR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2012180004</a:t>
            </a:r>
            <a:endParaRPr lang="ko-KR" altLang="en-US" sz="9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272208" y="1299240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dirty="0"/>
              <a:t>스트레스 테스트</a:t>
            </a:r>
            <a:br>
              <a:rPr lang="en-US" altLang="ko-KR" sz="3800" b="0" spc="-90" dirty="0"/>
            </a:br>
            <a:endParaRPr lang="ko-KR" altLang="en-US" sz="3800" b="0" spc="-90" dirty="0"/>
          </a:p>
        </p:txBody>
      </p:sp>
    </p:spTree>
    <p:extLst>
      <p:ext uri="{BB962C8B-B14F-4D97-AF65-F5344CB8AC3E}">
        <p14:creationId xmlns:p14="http://schemas.microsoft.com/office/powerpoint/2010/main" val="281922699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53136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 스트레스 테스트 핫스팟 접속인원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 클라이언트 최대 접속 인원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999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명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최대 접속인원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998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명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서버의 패킷을 받아 정상적으로 이동을 하며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약간의 딜레이 현상이 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1.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핫스팟 최대 접속 인원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14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스트레스 테스트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1" y="1700808"/>
            <a:ext cx="2783618" cy="288032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3090" y="1700808"/>
            <a:ext cx="2787833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42328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u="sng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Chapter 4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311176" y="6337895"/>
            <a:ext cx="298090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 게임공학과 권창현 </a:t>
            </a:r>
            <a:r>
              <a:rPr lang="en-US" altLang="ko-KR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2012180004</a:t>
            </a:r>
            <a:endParaRPr lang="ko-KR" altLang="en-US" sz="9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272208" y="1299240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en-US" altLang="ko-KR" sz="3800" b="0" spc="-90" dirty="0"/>
              <a:t>GitHub </a:t>
            </a:r>
            <a:r>
              <a:rPr lang="ko-KR" altLang="en-US" sz="3800" b="0" spc="-90" dirty="0"/>
              <a:t>형상 관리</a:t>
            </a:r>
            <a:br>
              <a:rPr lang="en-US" altLang="ko-KR" sz="3800" b="0" spc="-90" dirty="0"/>
            </a:br>
            <a:endParaRPr lang="ko-KR" altLang="en-US" sz="3800" b="0" spc="-90" dirty="0"/>
          </a:p>
        </p:txBody>
      </p:sp>
    </p:spTree>
    <p:extLst>
      <p:ext uri="{BB962C8B-B14F-4D97-AF65-F5344CB8AC3E}">
        <p14:creationId xmlns:p14="http://schemas.microsoft.com/office/powerpoint/2010/main" val="1391702985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5139769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GitHub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업로드를 통한 형상 관리 및 백업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프로젝트 시작 날짜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2017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년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06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월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01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실제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GitHub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업로드 시작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2017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년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06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월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11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https://github.com/WindowsHyun/GameServerProgramming-TermProject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1. GitHub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형상 관리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16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en-US" altLang="ko-KR" sz="1800" b="1" spc="-50" dirty="0"/>
              <a:t>GitHub </a:t>
            </a:r>
            <a:r>
              <a:rPr lang="ko-KR" altLang="en-US" sz="1800" b="1" spc="-50" dirty="0"/>
              <a:t>형상 관리</a:t>
            </a:r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760" y="1681556"/>
            <a:ext cx="6129163" cy="333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67183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6588224" y="6338776"/>
            <a:ext cx="258436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 게임공학과 권창현 </a:t>
            </a:r>
            <a:r>
              <a:rPr lang="en-US" altLang="ko-KR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2012180004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275903" y="374799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b="0" spc="-50"/>
              <a:t>감사합니다</a:t>
            </a:r>
            <a:r>
              <a:rPr lang="en-US" altLang="ko-KR" sz="3600"/>
              <a:t>.</a:t>
            </a:r>
            <a:endParaRPr lang="ko-KR" altLang="en-US" sz="360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u="sng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Chapter 1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311176" y="6337895"/>
            <a:ext cx="298090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 게임공학과 권창현 </a:t>
            </a:r>
            <a:r>
              <a:rPr lang="en-US" altLang="ko-KR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2012180004</a:t>
            </a:r>
            <a:endParaRPr lang="ko-KR" altLang="en-US" sz="9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272208" y="1299240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dirty="0"/>
              <a:t>서버 클라이언트 패킷 구조</a:t>
            </a:r>
            <a:br>
              <a:rPr lang="en-US" altLang="ko-KR" sz="3800" b="0" spc="-90" dirty="0"/>
            </a:br>
            <a:endParaRPr lang="ko-KR" altLang="en-US" sz="3800" b="0" spc="-90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1353371"/>
            <a:ext cx="492511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SC_PACKET_PUT_PLAYER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 위치를 보내준다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direction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방향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movement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 애니메이션 번호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SC_PACKET_POS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현재 캐릭터의 위치를 보내준다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direction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방향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movement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 애니메이션 번호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SC_PACKET_INFO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체력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레벨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경험치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스킬 타이머를 보내준다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hp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체력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MaxHp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최대 체력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level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레벨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exp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경험치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skill_1~4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캐릭터의 스킬 쿨 타임 시간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01652" y="938818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1.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서버 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-&gt;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클라이언트 패킷 구조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1" y="6337895"/>
            <a:ext cx="25519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ko-KR" sz="900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서버 클라이언트</a:t>
            </a:r>
            <a:br>
              <a:rPr lang="en-US" altLang="ko-KR" sz="1800" spc="-50" dirty="0"/>
            </a:br>
            <a:r>
              <a:rPr lang="ko-KR" altLang="en-US" sz="1800" spc="-50" dirty="0"/>
              <a:t>패킷 구조</a:t>
            </a:r>
            <a:endParaRPr lang="ko-KR" altLang="en-US" sz="1800" b="1" spc="-50" dirty="0"/>
          </a:p>
        </p:txBody>
      </p:sp>
      <p:sp>
        <p:nvSpPr>
          <p:cNvPr id="19" name="직사각형 18"/>
          <p:cNvSpPr/>
          <p:nvPr/>
        </p:nvSpPr>
        <p:spPr>
          <a:xfrm>
            <a:off x="2383185" y="4563705"/>
            <a:ext cx="492511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CS_PACKET_ATTACK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어떤 스킬을 얼마의 데미지를 공격했나 보내준다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skill_num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어떤 스킬인지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damage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공격의 데미지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CS_PACKET_MOVE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특정 위치로 바로 이동 시킬 수 있게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해준다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x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게임상의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x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좌표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y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게임상의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y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좌표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301652" y="4149152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2.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클라이언트 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- &gt;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서버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rPr>
              <a:t> 패킷 구조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u="sng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Chapter 2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311176" y="6337895"/>
            <a:ext cx="298090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한국산업기술대학교 게임공학과 권창현 </a:t>
            </a:r>
            <a:r>
              <a:rPr lang="en-US" altLang="ko-KR" sz="9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| 2012180004</a:t>
            </a:r>
            <a:endParaRPr lang="ko-KR" altLang="en-US" sz="9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272208" y="1299240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dirty="0"/>
              <a:t>구현 내용</a:t>
            </a:r>
            <a:br>
              <a:rPr lang="en-US" altLang="ko-KR" sz="3800" b="0" spc="-90" dirty="0"/>
            </a:br>
            <a:endParaRPr lang="ko-KR" altLang="en-US" sz="3800" b="0" spc="-90" dirty="0"/>
          </a:p>
        </p:txBody>
      </p:sp>
    </p:spTree>
    <p:extLst>
      <p:ext uri="{BB962C8B-B14F-4D97-AF65-F5344CB8AC3E}">
        <p14:creationId xmlns:p14="http://schemas.microsoft.com/office/powerpoint/2010/main" val="145194737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3051537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IP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ID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입력 후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“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연결하기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”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클릭 시 게임과 연결이 되며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아이디가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에 없을 경우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서버에서 아이디를 생성하여 시작을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아이디가 이미 접속 중 일 경우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접속자가 해당 아이디를 끄지 않는 이상 접근이 불가능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서버가 연결이 되어있지 않는 경우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프로그램은 자동으로 게임을 종료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1. IP, ID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를 입력하여 게임에 접속한다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5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683345"/>
            <a:ext cx="2038350" cy="111442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2" y="1683345"/>
            <a:ext cx="1878335" cy="111442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8209" y="1683345"/>
            <a:ext cx="1744191" cy="111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6083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35713"/>
            <a:ext cx="5357167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게임 왼쪽 상단에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ID, Level,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체력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경험치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스킬 타이머 구현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서버에서 실시간으로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Info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패킷을 받아와서  사진과 같이 정보를 나타내 준다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스킬은 캐릭터를 중심으로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방향 에만 공격을 함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A, S, D, F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이용하여 스킬을 사용할 수 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각 스킬마다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초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2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초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3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초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4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초 의 쿨 타임이 존재한다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각 스킬마다의 데미지는 기본 스킬 데미지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+ Level * 5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씩 추가적으로 공격 데미지가 들어간다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2. Status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창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스킬 구현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6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689586"/>
            <a:ext cx="2664296" cy="2753546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r="74611" b="81287"/>
          <a:stretch/>
        </p:blipFill>
        <p:spPr>
          <a:xfrm>
            <a:off x="5868144" y="2088640"/>
            <a:ext cx="2567046" cy="1955438"/>
          </a:xfrm>
          <a:prstGeom prst="rect">
            <a:avLst/>
          </a:prstGeom>
        </p:spPr>
      </p:pic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37876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35713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게임 왼쪽 하단에 서버에서 실시간으로 오는 채팅을 표시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몬스터가 용사를 공격하였을 때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용사가 몬스터를 공격 하였을 때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몬스터가 죽어 용사에게 경험치를 제공 하였을 때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2.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정보 채팅 구현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7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2664295" cy="2753546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t="85100" r="45946" b="5856"/>
          <a:stretch/>
        </p:blipFill>
        <p:spPr>
          <a:xfrm>
            <a:off x="5868143" y="2636912"/>
            <a:ext cx="2567047" cy="76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50380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35713"/>
            <a:ext cx="535716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몬스터 레벨에 따라서 공격형 몬스터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고정형 몬스터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일반형 몬스터로 분류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고정형 몬스터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용사가 공격했을 경우에만 공격을 하러 따라옴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일반형 몬스터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10x10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주변에 랜덤하게 움직이고 공격을 할 경우 따라옴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공격형 몬스터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: 10x10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주변에 랜덤하게 움직이다가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용사를 발견할 경우 따라옴</a:t>
            </a:r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4.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일반 몬스터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공격 몬스터 구현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8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2664295" cy="275354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8145" y="1700808"/>
            <a:ext cx="2664295" cy="275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1823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383185" y="4635713"/>
            <a:ext cx="535716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저장 프로시저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ODBC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이용하여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연동하였습니다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dbo.new_id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새로운 아이디를 생성시 호출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dbo.search_id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클라이언트가 처음 접속 시 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에서 아이디가 있는 지 여부를 확인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dbo.Set_id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서버에서 해당 클라이언트의 정보를 저장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000" b="1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   - </a:t>
            </a:r>
            <a:r>
              <a:rPr lang="en-US" altLang="ko-KR" sz="1000" b="1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dbo.shutdown_id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클라이언트가 종료되면 호출되며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중복 로그인 방지를 합니다</a:t>
            </a:r>
            <a:r>
              <a:rPr lang="en-US" altLang="ko-KR" sz="1000" b="1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1652" y="1315700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5.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실시간 </a:t>
            </a:r>
            <a:r>
              <a:rPr lang="en-US" altLang="ko-KR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DB </a:t>
            </a:r>
            <a:r>
              <a:rPr lang="ko-KR" altLang="en-US" sz="1200" b="1" kern="0" spc="-30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연동</a:t>
            </a:r>
            <a:endParaRPr lang="en-US" altLang="ko-KR" sz="1200" b="1" kern="0" spc="-30" dirty="0">
              <a:solidFill>
                <a:srgbClr val="00B0F0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2-1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9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구현 내용</a:t>
            </a:r>
            <a:endParaRPr lang="ko-KR" altLang="en-US" sz="1800" b="1" spc="-50" dirty="0"/>
          </a:p>
        </p:txBody>
      </p:sp>
      <p:sp>
        <p:nvSpPr>
          <p:cNvPr id="7" name="화살표: 줄무늬가 있는 오른쪽 6"/>
          <p:cNvSpPr/>
          <p:nvPr/>
        </p:nvSpPr>
        <p:spPr>
          <a:xfrm>
            <a:off x="5256076" y="2853607"/>
            <a:ext cx="432048" cy="390625"/>
          </a:xfrm>
          <a:prstGeom prst="stripedRightArrow">
            <a:avLst/>
          </a:prstGeom>
          <a:gradFill flip="none" rotWithShape="1">
            <a:gsLst>
              <a:gs pos="1000">
                <a:srgbClr val="78DCF0"/>
              </a:gs>
              <a:gs pos="5000">
                <a:srgbClr val="30C9E8"/>
              </a:gs>
              <a:gs pos="70000">
                <a:srgbClr val="0D515F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1700808"/>
            <a:ext cx="6120680" cy="275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87387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사용자 지정 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595959"/>
      </a:folHlink>
    </a:clrScheme>
    <a:fontScheme name="나눔명조 ExtraBold">
      <a:majorFont>
        <a:latin typeface="나눔명조 ExtraBold"/>
        <a:ea typeface="나눔명조 ExtraBold"/>
        <a:cs typeface=""/>
      </a:majorFont>
      <a:minorFont>
        <a:latin typeface="나눔명조 ExtraBold"/>
        <a:ea typeface="나눔명조 Extra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1000">
              <a:srgbClr val="78DCF0"/>
            </a:gs>
            <a:gs pos="5000">
              <a:srgbClr val="30C9E8"/>
            </a:gs>
            <a:gs pos="70000">
              <a:srgbClr val="0D515F"/>
            </a:gs>
          </a:gsLst>
          <a:lin ang="2700000" scaled="1"/>
          <a:tileRect/>
        </a:gradFill>
        <a:ln>
          <a:noFill/>
        </a:ln>
        <a:effectLst>
          <a:outerShdw blurRad="101600" dist="76200" algn="tl" rotWithShape="0">
            <a:prstClr val="black">
              <a:alpha val="55000"/>
            </a:prstClr>
          </a:outerShdw>
        </a:effectLst>
      </a:spPr>
      <a:bodyPr rtlCol="0" anchor="ctr"/>
      <a:lstStyle>
        <a:defPPr algn="ctr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5431</TotalTime>
  <Words>878</Words>
  <Application>Microsoft Office PowerPoint</Application>
  <PresentationFormat>화면 슬라이드 쇼(4:3)</PresentationFormat>
  <Paragraphs>173</Paragraphs>
  <Slides>17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나눔명조 ExtraBold</vt:lpstr>
      <vt:lpstr>나눔고딕</vt:lpstr>
      <vt:lpstr>나눔고딕 ExtraBold</vt:lpstr>
      <vt:lpstr>맑은 고딕</vt:lpstr>
      <vt:lpstr>Arial</vt:lpstr>
      <vt:lpstr>Office 테마</vt:lpstr>
      <vt:lpstr>게임 서버 프로그래밍 MMORPG 최종 발표</vt:lpstr>
      <vt:lpstr>서버 클라이언트 패킷 구조 </vt:lpstr>
      <vt:lpstr>서버 클라이언트 패킷 구조</vt:lpstr>
      <vt:lpstr>구현 내용 </vt:lpstr>
      <vt:lpstr>구현 내용</vt:lpstr>
      <vt:lpstr>구현 내용</vt:lpstr>
      <vt:lpstr>구현 내용</vt:lpstr>
      <vt:lpstr>구현 내용</vt:lpstr>
      <vt:lpstr>구현 내용</vt:lpstr>
      <vt:lpstr>구현 내용</vt:lpstr>
      <vt:lpstr>구현 내용</vt:lpstr>
      <vt:lpstr>구현 내용</vt:lpstr>
      <vt:lpstr>스트레스 테스트 </vt:lpstr>
      <vt:lpstr>스트레스 테스트</vt:lpstr>
      <vt:lpstr>GitHub 형상 관리 </vt:lpstr>
      <vt:lpstr>GitHub 형상 관리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네이버 한글캠페인</dc:creator>
  <cp:lastModifiedBy>권창현</cp:lastModifiedBy>
  <cp:revision>5</cp:revision>
  <dcterms:created xsi:type="dcterms:W3CDTF">2011-08-23T09:45:48Z</dcterms:created>
  <dcterms:modified xsi:type="dcterms:W3CDTF">2017-06-18T10:11:20Z</dcterms:modified>
</cp:coreProperties>
</file>

<file path=docProps/thumbnail.jpeg>
</file>